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2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90C736-8213-4557-B070-20444659D526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FBC1020-247F-4AF9-B6A2-F7E8BAD0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DCD8-F0D9-4147-BE06-FCD763371748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21E9-D54F-40DF-BE30-3D6377EC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8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DCD8-F0D9-4147-BE06-FCD763371748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21E9-D54F-40DF-BE30-3D6377EC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0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DCD8-F0D9-4147-BE06-FCD763371748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21E9-D54F-40DF-BE30-3D6377EC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DCD8-F0D9-4147-BE06-FCD763371748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21E9-D54F-40DF-BE30-3D6377EC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0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DCD8-F0D9-4147-BE06-FCD763371748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21E9-D54F-40DF-BE30-3D6377EC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3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DCD8-F0D9-4147-BE06-FCD763371748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21E9-D54F-40DF-BE30-3D6377EC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45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DCD8-F0D9-4147-BE06-FCD763371748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21E9-D54F-40DF-BE30-3D6377EC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9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DCD8-F0D9-4147-BE06-FCD763371748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21E9-D54F-40DF-BE30-3D6377EC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6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DCD8-F0D9-4147-BE06-FCD763371748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21E9-D54F-40DF-BE30-3D6377EC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9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DCD8-F0D9-4147-BE06-FCD763371748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21E9-D54F-40DF-BE30-3D6377EC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DCD8-F0D9-4147-BE06-FCD763371748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21E9-D54F-40DF-BE30-3D6377EC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0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8DCD8-F0D9-4147-BE06-FCD763371748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421E9-D54F-40DF-BE30-3D6377ECD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7" Type="http://schemas.openxmlformats.org/officeDocument/2006/relationships/image" Target="../media/image6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mp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Pre-test #1</a:t>
            </a: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1676634" cy="2267266"/>
          </a:xfr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00"/>
            <a:ext cx="3048425" cy="197195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513832"/>
            <a:ext cx="3057952" cy="2524768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6" y="3781245"/>
            <a:ext cx="2381582" cy="2591162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4029870"/>
            <a:ext cx="2676899" cy="255305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4500880"/>
            <a:ext cx="1981477" cy="1581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049547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8425" y="1133475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3.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76475" y="981075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2.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15150" y="3924300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6.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43250" y="3544019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5.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70" y="3656162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388592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1,7  Converting between Radical and Exponential Forms of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600200"/>
            <a:ext cx="5773924" cy="4572000"/>
          </a:xfrm>
        </p:spPr>
      </p:pic>
    </p:spTree>
    <p:extLst>
      <p:ext uri="{BB962C8B-B14F-4D97-AF65-F5344CB8AC3E}">
        <p14:creationId xmlns:p14="http://schemas.microsoft.com/office/powerpoint/2010/main" val="2253512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1,7 Converting between Radical and Exponential Forms of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334965" cy="4525963"/>
          </a:xfrm>
        </p:spPr>
      </p:pic>
    </p:spTree>
    <p:extLst>
      <p:ext uri="{BB962C8B-B14F-4D97-AF65-F5344CB8AC3E}">
        <p14:creationId xmlns:p14="http://schemas.microsoft.com/office/powerpoint/2010/main" val="3895759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1,7 Converting between Radical and Exponential Forms of Expressions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try!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33600"/>
            <a:ext cx="7287642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45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4223"/>
            <a:ext cx="5443121" cy="6338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340" y="257175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1,7</a:t>
            </a:r>
          </a:p>
        </p:txBody>
      </p:sp>
    </p:spTree>
    <p:extLst>
      <p:ext uri="{BB962C8B-B14F-4D97-AF65-F5344CB8AC3E}">
        <p14:creationId xmlns:p14="http://schemas.microsoft.com/office/powerpoint/2010/main" val="543933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10.Applying the Laws of Exponents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5651251" cy="4525963"/>
          </a:xfrm>
        </p:spPr>
      </p:pic>
    </p:spTree>
    <p:extLst>
      <p:ext uri="{BB962C8B-B14F-4D97-AF65-F5344CB8AC3E}">
        <p14:creationId xmlns:p14="http://schemas.microsoft.com/office/powerpoint/2010/main" val="2269136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 Applying the Laws of Exponents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53" y="1986494"/>
            <a:ext cx="6763694" cy="3753374"/>
          </a:xfrm>
        </p:spPr>
      </p:pic>
    </p:spTree>
    <p:extLst>
      <p:ext uri="{BB962C8B-B14F-4D97-AF65-F5344CB8AC3E}">
        <p14:creationId xmlns:p14="http://schemas.microsoft.com/office/powerpoint/2010/main" val="3095083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 Applying the Laws of Exponents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32" y="1938863"/>
            <a:ext cx="5982535" cy="3848637"/>
          </a:xfrm>
        </p:spPr>
      </p:pic>
    </p:spTree>
    <p:extLst>
      <p:ext uri="{BB962C8B-B14F-4D97-AF65-F5344CB8AC3E}">
        <p14:creationId xmlns:p14="http://schemas.microsoft.com/office/powerpoint/2010/main" val="2018396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 Applying the Laws of Exponents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79" y="2072231"/>
            <a:ext cx="6382641" cy="3581900"/>
          </a:xfrm>
        </p:spPr>
      </p:pic>
    </p:spTree>
    <p:extLst>
      <p:ext uri="{BB962C8B-B14F-4D97-AF65-F5344CB8AC3E}">
        <p14:creationId xmlns:p14="http://schemas.microsoft.com/office/powerpoint/2010/main" val="1068957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 Applying the Laws of Exponents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try!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7121525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85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200025"/>
            <a:ext cx="5953063" cy="617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175" y="476250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91400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4" y="533400"/>
            <a:ext cx="2743583" cy="207674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33400"/>
            <a:ext cx="3096057" cy="2181529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2971800"/>
            <a:ext cx="1457528" cy="217200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5" y="2895600"/>
            <a:ext cx="2553056" cy="1648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7147" y="2800350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10.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9781" y="2800350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9.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0450" y="104775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8.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104775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89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Complex Numbers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89" y="1600200"/>
            <a:ext cx="6372621" cy="4525963"/>
          </a:xfrm>
        </p:spPr>
      </p:pic>
    </p:spTree>
    <p:extLst>
      <p:ext uri="{BB962C8B-B14F-4D97-AF65-F5344CB8AC3E}">
        <p14:creationId xmlns:p14="http://schemas.microsoft.com/office/powerpoint/2010/main" val="379034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Complex Numbers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447800"/>
            <a:ext cx="6375356" cy="4678363"/>
          </a:xfrm>
        </p:spPr>
      </p:pic>
    </p:spTree>
    <p:extLst>
      <p:ext uri="{BB962C8B-B14F-4D97-AF65-F5344CB8AC3E}">
        <p14:creationId xmlns:p14="http://schemas.microsoft.com/office/powerpoint/2010/main" val="2573163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Complex Numbers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3" y="1776915"/>
            <a:ext cx="7516274" cy="4172532"/>
          </a:xfrm>
        </p:spPr>
      </p:pic>
    </p:spTree>
    <p:extLst>
      <p:ext uri="{BB962C8B-B14F-4D97-AF65-F5344CB8AC3E}">
        <p14:creationId xmlns:p14="http://schemas.microsoft.com/office/powerpoint/2010/main" val="1851696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Complex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try!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33600"/>
            <a:ext cx="7059010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4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14300"/>
            <a:ext cx="5694432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25" y="228600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992305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Operations on the Set of Complex Numbers</a:t>
            </a: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12" y="1600200"/>
            <a:ext cx="7434175" cy="4525963"/>
          </a:xfrm>
        </p:spPr>
      </p:pic>
    </p:spTree>
    <p:extLst>
      <p:ext uri="{BB962C8B-B14F-4D97-AF65-F5344CB8AC3E}">
        <p14:creationId xmlns:p14="http://schemas.microsoft.com/office/powerpoint/2010/main" val="2448417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Operations on the Set of Complex Numbers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1"/>
            <a:ext cx="6020640" cy="2069844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34" y="3593845"/>
            <a:ext cx="7230484" cy="280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12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Operations on the Set of Complex Numbers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64" y="2305626"/>
            <a:ext cx="5887272" cy="3115110"/>
          </a:xfrm>
        </p:spPr>
      </p:pic>
    </p:spTree>
    <p:extLst>
      <p:ext uri="{BB962C8B-B14F-4D97-AF65-F5344CB8AC3E}">
        <p14:creationId xmlns:p14="http://schemas.microsoft.com/office/powerpoint/2010/main" val="2829262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Operations on the Set of Complex Numbers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5543215" cy="4648200"/>
          </a:xfrm>
        </p:spPr>
      </p:pic>
    </p:spTree>
    <p:extLst>
      <p:ext uri="{BB962C8B-B14F-4D97-AF65-F5344CB8AC3E}">
        <p14:creationId xmlns:p14="http://schemas.microsoft.com/office/powerpoint/2010/main" val="2530656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Operations on the Set of Complex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try!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33600"/>
            <a:ext cx="7020905" cy="44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41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8,9 Expressions and Operations with Radicals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4" y="1762626"/>
            <a:ext cx="7392432" cy="4201111"/>
          </a:xfrm>
        </p:spPr>
      </p:pic>
    </p:spTree>
    <p:extLst>
      <p:ext uri="{BB962C8B-B14F-4D97-AF65-F5344CB8AC3E}">
        <p14:creationId xmlns:p14="http://schemas.microsoft.com/office/powerpoint/2010/main" val="3517566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6385955" cy="48006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38" y="5029200"/>
            <a:ext cx="4953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35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Adding and Subtracting Polynomial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9" y="1600200"/>
            <a:ext cx="7008521" cy="4525963"/>
          </a:xfrm>
        </p:spPr>
      </p:pic>
    </p:spTree>
    <p:extLst>
      <p:ext uri="{BB962C8B-B14F-4D97-AF65-F5344CB8AC3E}">
        <p14:creationId xmlns:p14="http://schemas.microsoft.com/office/powerpoint/2010/main" val="1154255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Adding and Subtracting Polynomial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08" y="1600200"/>
            <a:ext cx="6370784" cy="4525963"/>
          </a:xfrm>
        </p:spPr>
      </p:pic>
    </p:spTree>
    <p:extLst>
      <p:ext uri="{BB962C8B-B14F-4D97-AF65-F5344CB8AC3E}">
        <p14:creationId xmlns:p14="http://schemas.microsoft.com/office/powerpoint/2010/main" val="2851716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Adding and Subtracting Polynomial Expressions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try!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68770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019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180975"/>
            <a:ext cx="6015494" cy="44958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1" y="4648200"/>
            <a:ext cx="6041374" cy="144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" y="209550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172130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Multiply and Dividing Polynomial Expressions 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5745019" cy="4525963"/>
          </a:xfrm>
        </p:spPr>
      </p:pic>
    </p:spTree>
    <p:extLst>
      <p:ext uri="{BB962C8B-B14F-4D97-AF65-F5344CB8AC3E}">
        <p14:creationId xmlns:p14="http://schemas.microsoft.com/office/powerpoint/2010/main" val="239860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Multiply and Dividing Polynomial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6235823" cy="4525963"/>
          </a:xfrm>
        </p:spPr>
      </p:pic>
    </p:spTree>
    <p:extLst>
      <p:ext uri="{BB962C8B-B14F-4D97-AF65-F5344CB8AC3E}">
        <p14:creationId xmlns:p14="http://schemas.microsoft.com/office/powerpoint/2010/main" val="2368618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Multiply and Dividing Polynomial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5638800" cy="4800600"/>
          </a:xfrm>
        </p:spPr>
      </p:pic>
    </p:spTree>
    <p:extLst>
      <p:ext uri="{BB962C8B-B14F-4D97-AF65-F5344CB8AC3E}">
        <p14:creationId xmlns:p14="http://schemas.microsoft.com/office/powerpoint/2010/main" val="3923467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Multiply and Dividing Polynomial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89" y="1600200"/>
            <a:ext cx="6763422" cy="4525963"/>
          </a:xfrm>
        </p:spPr>
      </p:pic>
    </p:spTree>
    <p:extLst>
      <p:ext uri="{BB962C8B-B14F-4D97-AF65-F5344CB8AC3E}">
        <p14:creationId xmlns:p14="http://schemas.microsoft.com/office/powerpoint/2010/main" val="2000817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Multiply and Dividing Polynomial Expressions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try!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33600"/>
            <a:ext cx="7097115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80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8,9 Expressions and Operations with Radicals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5644836" cy="4800600"/>
          </a:xfrm>
        </p:spPr>
      </p:pic>
    </p:spTree>
    <p:extLst>
      <p:ext uri="{BB962C8B-B14F-4D97-AF65-F5344CB8AC3E}">
        <p14:creationId xmlns:p14="http://schemas.microsoft.com/office/powerpoint/2010/main" val="1276147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64008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301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4,5 Operations on Rational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5562600" cy="5105400"/>
          </a:xfrm>
        </p:spPr>
      </p:pic>
    </p:spTree>
    <p:extLst>
      <p:ext uri="{BB962C8B-B14F-4D97-AF65-F5344CB8AC3E}">
        <p14:creationId xmlns:p14="http://schemas.microsoft.com/office/powerpoint/2010/main" val="34662831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4,5 Operations on Rational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5029200" cy="5181600"/>
          </a:xfrm>
        </p:spPr>
      </p:pic>
    </p:spTree>
    <p:extLst>
      <p:ext uri="{BB962C8B-B14F-4D97-AF65-F5344CB8AC3E}">
        <p14:creationId xmlns:p14="http://schemas.microsoft.com/office/powerpoint/2010/main" val="2540240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4,5 Operations on Rational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29" y="1600200"/>
            <a:ext cx="7261141" cy="4525963"/>
          </a:xfrm>
        </p:spPr>
      </p:pic>
    </p:spTree>
    <p:extLst>
      <p:ext uri="{BB962C8B-B14F-4D97-AF65-F5344CB8AC3E}">
        <p14:creationId xmlns:p14="http://schemas.microsoft.com/office/powerpoint/2010/main" val="3962683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4,5 Operations on Rational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4" y="1600200"/>
            <a:ext cx="7250872" cy="4525963"/>
          </a:xfrm>
        </p:spPr>
      </p:pic>
    </p:spTree>
    <p:extLst>
      <p:ext uri="{BB962C8B-B14F-4D97-AF65-F5344CB8AC3E}">
        <p14:creationId xmlns:p14="http://schemas.microsoft.com/office/powerpoint/2010/main" val="3201377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4,5 Operations on Rational Expressions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try!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6878010" cy="442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01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152400"/>
            <a:ext cx="5943600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350" y="447675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4,5</a:t>
            </a:r>
          </a:p>
        </p:txBody>
      </p:sp>
    </p:spTree>
    <p:extLst>
      <p:ext uri="{BB962C8B-B14F-4D97-AF65-F5344CB8AC3E}">
        <p14:creationId xmlns:p14="http://schemas.microsoft.com/office/powerpoint/2010/main" val="1897575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Equivalent Algebraic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5562600" cy="4800600"/>
          </a:xfrm>
        </p:spPr>
      </p:pic>
    </p:spTree>
    <p:extLst>
      <p:ext uri="{BB962C8B-B14F-4D97-AF65-F5344CB8AC3E}">
        <p14:creationId xmlns:p14="http://schemas.microsoft.com/office/powerpoint/2010/main" val="13760152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Equivalent Algebraic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52" y="1600200"/>
            <a:ext cx="6660695" cy="4525963"/>
          </a:xfrm>
        </p:spPr>
      </p:pic>
    </p:spTree>
    <p:extLst>
      <p:ext uri="{BB962C8B-B14F-4D97-AF65-F5344CB8AC3E}">
        <p14:creationId xmlns:p14="http://schemas.microsoft.com/office/powerpoint/2010/main" val="9734677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Equivalent Algebraic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7382905" cy="2971799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43400"/>
            <a:ext cx="73914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80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8,9 Expressions and Operations with Radicals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600200"/>
            <a:ext cx="6001836" cy="4525963"/>
          </a:xfrm>
        </p:spPr>
      </p:pic>
    </p:spTree>
    <p:extLst>
      <p:ext uri="{BB962C8B-B14F-4D97-AF65-F5344CB8AC3E}">
        <p14:creationId xmlns:p14="http://schemas.microsoft.com/office/powerpoint/2010/main" val="794366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Equivalent Algebraic Expressions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try!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33600"/>
            <a:ext cx="7039957" cy="37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019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74" y="209550"/>
            <a:ext cx="5791200" cy="655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350" y="390525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83577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8,9 Expressions and Operations with Radicals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6" y="1743573"/>
            <a:ext cx="7116168" cy="4239217"/>
          </a:xfrm>
        </p:spPr>
      </p:pic>
    </p:spTree>
    <p:extLst>
      <p:ext uri="{BB962C8B-B14F-4D97-AF65-F5344CB8AC3E}">
        <p14:creationId xmlns:p14="http://schemas.microsoft.com/office/powerpoint/2010/main" val="387974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8,9 Expressions and Operations with Radicals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try!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33600"/>
            <a:ext cx="7173326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9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"/>
            <a:ext cx="5938242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50" y="447675"/>
            <a:ext cx="989163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8,9</a:t>
            </a:r>
          </a:p>
        </p:txBody>
      </p:sp>
    </p:spTree>
    <p:extLst>
      <p:ext uri="{BB962C8B-B14F-4D97-AF65-F5344CB8AC3E}">
        <p14:creationId xmlns:p14="http://schemas.microsoft.com/office/powerpoint/2010/main" val="1082993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Converting between Radical and Exponential Forms of Expressions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6010984" cy="4525963"/>
          </a:xfrm>
        </p:spPr>
      </p:pic>
    </p:spTree>
    <p:extLst>
      <p:ext uri="{BB962C8B-B14F-4D97-AF65-F5344CB8AC3E}">
        <p14:creationId xmlns:p14="http://schemas.microsoft.com/office/powerpoint/2010/main" val="1604045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295</Words>
  <Application>Microsoft Office PowerPoint</Application>
  <PresentationFormat>On-screen Show (4:3)</PresentationFormat>
  <Paragraphs>67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Office Theme</vt:lpstr>
      <vt:lpstr>Pre-test #1</vt:lpstr>
      <vt:lpstr>PowerPoint Presentation</vt:lpstr>
      <vt:lpstr>8,9 Expressions and Operations with Radicals</vt:lpstr>
      <vt:lpstr>8,9 Expressions and Operations with Radicals</vt:lpstr>
      <vt:lpstr>8,9 Expressions and Operations with Radicals</vt:lpstr>
      <vt:lpstr>8,9 Expressions and Operations with Radicals</vt:lpstr>
      <vt:lpstr>8,9 Expressions and Operations with Radicals</vt:lpstr>
      <vt:lpstr>PowerPoint Presentation</vt:lpstr>
      <vt:lpstr>1. Converting between Radical and Exponential Forms of Expressions</vt:lpstr>
      <vt:lpstr>1,7  Converting between Radical and Exponential Forms of Expressions</vt:lpstr>
      <vt:lpstr>1,7 Converting between Radical and Exponential Forms of Expressions</vt:lpstr>
      <vt:lpstr>1,7 Converting between Radical and Exponential Forms of Expressions</vt:lpstr>
      <vt:lpstr>PowerPoint Presentation</vt:lpstr>
      <vt:lpstr>10.Applying the Laws of Exponents</vt:lpstr>
      <vt:lpstr>10. Applying the Laws of Exponents</vt:lpstr>
      <vt:lpstr>10. Applying the Laws of Exponents</vt:lpstr>
      <vt:lpstr>10. Applying the Laws of Exponents</vt:lpstr>
      <vt:lpstr>10. Applying the Laws of Exponents</vt:lpstr>
      <vt:lpstr>PowerPoint Presentation</vt:lpstr>
      <vt:lpstr>6. Complex Numbers</vt:lpstr>
      <vt:lpstr>6. Complex Numbers</vt:lpstr>
      <vt:lpstr>6. Complex Numbers</vt:lpstr>
      <vt:lpstr>6. Complex Numbers</vt:lpstr>
      <vt:lpstr>PowerPoint Presentation</vt:lpstr>
      <vt:lpstr>Operations on the Set of Complex Numbers</vt:lpstr>
      <vt:lpstr>Operations on the Set of Complex Numbers</vt:lpstr>
      <vt:lpstr>Operations on the Set of Complex Numbers</vt:lpstr>
      <vt:lpstr>Operations on the Set of Complex Numbers</vt:lpstr>
      <vt:lpstr>Operations on the Set of Complex Numbers</vt:lpstr>
      <vt:lpstr>PowerPoint Presentation</vt:lpstr>
      <vt:lpstr>2. Adding and Subtracting Polynomial Expressions</vt:lpstr>
      <vt:lpstr>2. Adding and Subtracting Polynomial Expressions</vt:lpstr>
      <vt:lpstr>2. Adding and Subtracting Polynomial Expressions</vt:lpstr>
      <vt:lpstr>PowerPoint Presentation</vt:lpstr>
      <vt:lpstr>Multiply and Dividing Polynomial Expressions </vt:lpstr>
      <vt:lpstr>Multiply and Dividing Polynomial Expressions</vt:lpstr>
      <vt:lpstr>Multiply and Dividing Polynomial Expressions</vt:lpstr>
      <vt:lpstr>Multiply and Dividing Polynomial Expressions</vt:lpstr>
      <vt:lpstr>Multiply and Dividing Polynomial Expressions</vt:lpstr>
      <vt:lpstr>PowerPoint Presentation</vt:lpstr>
      <vt:lpstr>4,5 Operations on Rational Expressions</vt:lpstr>
      <vt:lpstr>4,5 Operations on Rational Expressions</vt:lpstr>
      <vt:lpstr>4,5 Operations on Rational Expressions</vt:lpstr>
      <vt:lpstr>4,5 Operations on Rational Expressions</vt:lpstr>
      <vt:lpstr>4,5 Operations on Rational Expressions</vt:lpstr>
      <vt:lpstr>PowerPoint Presentation</vt:lpstr>
      <vt:lpstr>3. Equivalent Algebraic Expressions</vt:lpstr>
      <vt:lpstr>3. Equivalent Algebraic Expressions</vt:lpstr>
      <vt:lpstr>3. Equivalent Algebraic Expressions</vt:lpstr>
      <vt:lpstr>3. Equivalent Algebraic Expressions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Pre-test #1</dc:title>
  <dc:creator>Sheila</dc:creator>
  <cp:lastModifiedBy>wstocum</cp:lastModifiedBy>
  <cp:revision>67</cp:revision>
  <cp:lastPrinted>2017-08-18T18:43:26Z</cp:lastPrinted>
  <dcterms:created xsi:type="dcterms:W3CDTF">2017-08-12T17:01:12Z</dcterms:created>
  <dcterms:modified xsi:type="dcterms:W3CDTF">2017-08-28T15:51:27Z</dcterms:modified>
</cp:coreProperties>
</file>